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6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74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4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C346-2006-7943-A168-935533657F9C}" type="datetimeFigureOut">
              <a:rPr lang="en-US" smtClean="0"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53AA-4CF1-DA44-982A-10342BC06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1267" y="660399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¡Buenos </a:t>
            </a:r>
            <a:r>
              <a:rPr lang="en-US" dirty="0" err="1" smtClean="0">
                <a:latin typeface="American Typewriter"/>
                <a:cs typeface="American Typewriter"/>
              </a:rPr>
              <a:t>días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chicos</a:t>
            </a:r>
            <a:r>
              <a:rPr lang="en-US" dirty="0" smtClean="0">
                <a:latin typeface="American Typewriter"/>
                <a:cs typeface="American Typewriter"/>
              </a:rPr>
              <a:t> y </a:t>
            </a:r>
            <a:r>
              <a:rPr lang="en-US" dirty="0" err="1" smtClean="0">
                <a:latin typeface="American Typewriter"/>
                <a:cs typeface="American Typewriter"/>
              </a:rPr>
              <a:t>chicas</a:t>
            </a:r>
            <a:r>
              <a:rPr lang="en-US" dirty="0" smtClean="0">
                <a:latin typeface="American Typewriter"/>
                <a:cs typeface="American Typewriter"/>
              </a:rPr>
              <a:t>!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¿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fecha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es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?</a:t>
            </a:r>
          </a:p>
          <a:p>
            <a:endParaRPr lang="en-US" dirty="0" smtClean="0">
              <a:solidFill>
                <a:schemeClr val="tx1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¿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Qué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tiempo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merican Typewriter"/>
                <a:cs typeface="American Typewriter"/>
              </a:rPr>
              <a:t>hace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?</a:t>
            </a:r>
            <a:endParaRPr lang="en-US" dirty="0">
              <a:solidFill>
                <a:schemeClr val="tx1"/>
              </a:solidFill>
              <a:latin typeface="American Typewriter"/>
              <a:cs typeface="American Typewrit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467" y="2983925"/>
            <a:ext cx="2108200" cy="1804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67" y="4398433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3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3252" y="844349"/>
            <a:ext cx="6908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merican Typewriter"/>
                <a:cs typeface="American Typewriter"/>
              </a:rPr>
              <a:t>S</a:t>
            </a:r>
            <a:r>
              <a:rPr lang="en-US" sz="3200" u="sng" dirty="0" smtClean="0">
                <a:latin typeface="American Typewriter"/>
                <a:cs typeface="American Typewriter"/>
              </a:rPr>
              <a:t>ubject Pronouns</a:t>
            </a:r>
          </a:p>
          <a:p>
            <a:endParaRPr lang="en-US" sz="3200" dirty="0">
              <a:latin typeface="American Typewriter"/>
              <a:cs typeface="American Typewriter"/>
            </a:endParaRP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Yo</a:t>
            </a:r>
            <a:r>
              <a:rPr lang="en-US" sz="3200" dirty="0" smtClean="0">
                <a:latin typeface="American Typewriter"/>
                <a:cs typeface="American Typewriter"/>
              </a:rPr>
              <a:t>   </a:t>
            </a:r>
          </a:p>
          <a:p>
            <a:endParaRPr lang="en-US" sz="3200" dirty="0">
              <a:latin typeface="American Typewriter"/>
              <a:cs typeface="American Typewriter"/>
            </a:endParaRP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Tú</a:t>
            </a:r>
            <a:r>
              <a:rPr lang="en-US" sz="3200" dirty="0" smtClean="0">
                <a:latin typeface="American Typewriter"/>
                <a:cs typeface="American Typewriter"/>
              </a:rPr>
              <a:t>    </a:t>
            </a:r>
          </a:p>
          <a:p>
            <a:endParaRPr lang="en-US" sz="3200" dirty="0">
              <a:latin typeface="American Typewriter"/>
              <a:cs typeface="American Typewriter"/>
            </a:endParaRP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Él</a:t>
            </a:r>
            <a:r>
              <a:rPr lang="en-US" sz="3200" dirty="0" smtClean="0">
                <a:latin typeface="American Typewriter"/>
                <a:cs typeface="American Typewriter"/>
              </a:rPr>
              <a:t>/</a:t>
            </a:r>
            <a:r>
              <a:rPr lang="en-US" sz="3200" dirty="0" err="1" smtClean="0">
                <a:latin typeface="American Typewriter"/>
                <a:cs typeface="American Typewriter"/>
              </a:rPr>
              <a:t>ella</a:t>
            </a:r>
            <a:r>
              <a:rPr lang="en-US" sz="3200" dirty="0" smtClean="0">
                <a:latin typeface="American Typewriter"/>
                <a:cs typeface="American Typewriter"/>
              </a:rPr>
              <a:t>  </a:t>
            </a:r>
            <a:endParaRPr lang="en-US" sz="3200" dirty="0">
              <a:latin typeface="American Typewriter"/>
              <a:cs typeface="American Typewriter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183466" y="1998133"/>
            <a:ext cx="3708400" cy="355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183466" y="3014133"/>
            <a:ext cx="3708400" cy="355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335866" y="3894666"/>
            <a:ext cx="3708400" cy="355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82933" y="1529602"/>
            <a:ext cx="98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I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61661" y="2734733"/>
            <a:ext cx="9284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You</a:t>
            </a:r>
          </a:p>
          <a:p>
            <a:endParaRPr lang="en-US" sz="2800" dirty="0">
              <a:latin typeface="American Typewriter"/>
              <a:cs typeface="American Typewriter"/>
            </a:endParaRPr>
          </a:p>
          <a:p>
            <a:endParaRPr lang="en-US" sz="2800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5279" y="3631988"/>
            <a:ext cx="15667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He/she</a:t>
            </a:r>
            <a:endParaRPr lang="en-US" sz="3200" dirty="0">
              <a:latin typeface="American Typewriter"/>
              <a:cs typeface="American Typewriter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99" y="1178692"/>
            <a:ext cx="1138767" cy="12832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99" y="2614064"/>
            <a:ext cx="973667" cy="10179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272" y="4639734"/>
            <a:ext cx="1033779" cy="12530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2144" y="4641849"/>
            <a:ext cx="679711" cy="104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70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02" y="210807"/>
            <a:ext cx="886479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We are focusing on the </a:t>
            </a:r>
          </a:p>
          <a:p>
            <a:endParaRPr lang="en-US" sz="3600" dirty="0">
              <a:latin typeface="American Typewriter"/>
              <a:cs typeface="American Typewriter"/>
            </a:endParaRPr>
          </a:p>
          <a:p>
            <a:r>
              <a:rPr lang="en-US" sz="3600" dirty="0" err="1" smtClean="0">
                <a:latin typeface="American Typewriter"/>
                <a:cs typeface="American Typewriter"/>
              </a:rPr>
              <a:t>Yo</a:t>
            </a:r>
            <a:r>
              <a:rPr lang="en-US" sz="3600" dirty="0" smtClean="0">
                <a:latin typeface="American Typewriter"/>
                <a:cs typeface="American Typewriter"/>
              </a:rPr>
              <a:t>        when I talk about myself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            </a:t>
            </a:r>
          </a:p>
          <a:p>
            <a:r>
              <a:rPr lang="en-US" sz="2400" dirty="0" err="1" smtClean="0">
                <a:latin typeface="American Typewriter"/>
                <a:cs typeface="American Typewriter"/>
              </a:rPr>
              <a:t>Por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ejemplo</a:t>
            </a:r>
            <a:r>
              <a:rPr lang="en-US" sz="2400" dirty="0" smtClean="0">
                <a:latin typeface="American Typewriter"/>
                <a:cs typeface="American Typewriter"/>
              </a:rPr>
              <a:t>: </a:t>
            </a:r>
            <a:r>
              <a:rPr lang="en-US" sz="2400" dirty="0" err="1" smtClean="0">
                <a:latin typeface="American Typewriter"/>
                <a:cs typeface="American Typewriter"/>
              </a:rPr>
              <a:t>Yo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u="sng" dirty="0" smtClean="0">
                <a:latin typeface="American Typewriter"/>
                <a:cs typeface="American Typewriter"/>
              </a:rPr>
              <a:t>me </a:t>
            </a:r>
            <a:r>
              <a:rPr lang="en-US" sz="2400" u="sng" dirty="0" err="1" smtClean="0">
                <a:latin typeface="American Typewriter"/>
                <a:cs typeface="American Typewriter"/>
              </a:rPr>
              <a:t>lla</a:t>
            </a:r>
            <a:r>
              <a:rPr lang="en-US" sz="2400" dirty="0" err="1" smtClean="0">
                <a:latin typeface="American Typewriter"/>
                <a:cs typeface="American Typewriter"/>
              </a:rPr>
              <a:t>mo</a:t>
            </a:r>
            <a:r>
              <a:rPr lang="en-US" sz="2400" dirty="0" smtClean="0">
                <a:latin typeface="American Typewriter"/>
                <a:cs typeface="American Typewriter"/>
              </a:rPr>
              <a:t> Sra. </a:t>
            </a:r>
            <a:r>
              <a:rPr lang="en-US" sz="2400" dirty="0" err="1" smtClean="0">
                <a:latin typeface="American Typewriter"/>
                <a:cs typeface="American Typewriter"/>
              </a:rPr>
              <a:t>Patunas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2400" dirty="0"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latin typeface="American Typewriter"/>
                <a:cs typeface="American Typewriter"/>
              </a:rPr>
              <a:t>                        </a:t>
            </a:r>
            <a:r>
              <a:rPr lang="en-US" sz="2400" dirty="0" err="1" smtClean="0">
                <a:latin typeface="American Typewriter"/>
                <a:cs typeface="American Typewriter"/>
              </a:rPr>
              <a:t>Yo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u="sng" dirty="0" err="1" smtClean="0">
                <a:latin typeface="American Typewriter"/>
                <a:cs typeface="American Typewriter"/>
              </a:rPr>
              <a:t>tengo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treinta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años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2400" dirty="0" smtClean="0">
                <a:latin typeface="American Typewriter"/>
                <a:cs typeface="American Typewriter"/>
              </a:rPr>
              <a:t>                         </a:t>
            </a:r>
            <a:r>
              <a:rPr lang="en-US" sz="2400" dirty="0" err="1" smtClean="0">
                <a:latin typeface="American Typewriter"/>
                <a:cs typeface="American Typewriter"/>
              </a:rPr>
              <a:t>Yo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u="sng" dirty="0" err="1" smtClean="0">
                <a:latin typeface="American Typewriter"/>
                <a:cs typeface="American Typewriter"/>
              </a:rPr>
              <a:t>tengo</a:t>
            </a:r>
            <a:r>
              <a:rPr lang="en-US" sz="2400" u="sng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sueño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  <a:endParaRPr lang="en-US" sz="2400" dirty="0">
              <a:latin typeface="American Typewriter"/>
              <a:cs typeface="American Typewriter"/>
            </a:endParaRPr>
          </a:p>
          <a:p>
            <a:r>
              <a:rPr lang="en-US" sz="3600" dirty="0" err="1" smtClean="0">
                <a:latin typeface="American Typewriter"/>
                <a:cs typeface="American Typewriter"/>
              </a:rPr>
              <a:t>Él</a:t>
            </a:r>
            <a:r>
              <a:rPr lang="en-US" sz="3600" dirty="0" smtClean="0">
                <a:latin typeface="American Typewriter"/>
                <a:cs typeface="American Typewriter"/>
              </a:rPr>
              <a:t>/</a:t>
            </a:r>
            <a:r>
              <a:rPr lang="en-US" sz="3600" dirty="0" err="1" smtClean="0">
                <a:latin typeface="American Typewriter"/>
                <a:cs typeface="American Typewriter"/>
              </a:rPr>
              <a:t>ella</a:t>
            </a:r>
            <a:r>
              <a:rPr lang="en-US" sz="3600" dirty="0" smtClean="0">
                <a:latin typeface="American Typewriter"/>
                <a:cs typeface="American Typewriter"/>
              </a:rPr>
              <a:t>        when we talk about someone</a:t>
            </a:r>
          </a:p>
          <a:p>
            <a:r>
              <a:rPr lang="en-US" sz="3600" dirty="0" smtClean="0">
                <a:latin typeface="American Typewriter"/>
                <a:cs typeface="American Typewriter"/>
              </a:rPr>
              <a:t>                else.</a:t>
            </a:r>
          </a:p>
          <a:p>
            <a:r>
              <a:rPr lang="en-US" sz="3600" dirty="0">
                <a:latin typeface="American Typewriter"/>
                <a:cs typeface="American Typewriter"/>
              </a:rPr>
              <a:t> </a:t>
            </a:r>
            <a:r>
              <a:rPr lang="en-US" sz="3600" dirty="0" smtClean="0">
                <a:latin typeface="American Typewriter"/>
                <a:cs typeface="American Typewriter"/>
              </a:rPr>
              <a:t>                </a:t>
            </a:r>
            <a:r>
              <a:rPr lang="en-US" sz="2400" dirty="0" smtClean="0">
                <a:latin typeface="American Typewriter"/>
                <a:cs typeface="American Typewriter"/>
              </a:rPr>
              <a:t>Ella </a:t>
            </a:r>
            <a:r>
              <a:rPr lang="en-US" sz="2400" u="sng" dirty="0" smtClean="0">
                <a:latin typeface="American Typewriter"/>
                <a:cs typeface="American Typewriter"/>
              </a:rPr>
              <a:t>se llama </a:t>
            </a:r>
            <a:r>
              <a:rPr lang="en-US" sz="2400" dirty="0" smtClean="0">
                <a:latin typeface="American Typewriter"/>
                <a:cs typeface="American Typewriter"/>
              </a:rPr>
              <a:t>Sofia </a:t>
            </a:r>
            <a:r>
              <a:rPr lang="en-US" sz="2400" dirty="0" err="1" smtClean="0">
                <a:latin typeface="American Typewriter"/>
                <a:cs typeface="American Typewriter"/>
              </a:rPr>
              <a:t>Vergara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2400" dirty="0"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latin typeface="American Typewriter"/>
                <a:cs typeface="American Typewriter"/>
              </a:rPr>
              <a:t>                         Sofia </a:t>
            </a:r>
            <a:r>
              <a:rPr lang="en-US" sz="2400" u="sng" dirty="0" err="1" smtClean="0">
                <a:latin typeface="American Typewriter"/>
                <a:cs typeface="American Typewriter"/>
              </a:rPr>
              <a:t>tiene</a:t>
            </a:r>
            <a:r>
              <a:rPr lang="en-US" sz="2400" u="sng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cuarenta</a:t>
            </a:r>
            <a:r>
              <a:rPr lang="en-US" sz="2400" dirty="0" smtClean="0">
                <a:latin typeface="American Typewriter"/>
                <a:cs typeface="American Typewriter"/>
              </a:rPr>
              <a:t> y </a:t>
            </a:r>
            <a:r>
              <a:rPr lang="en-US" sz="2400" dirty="0" err="1" smtClean="0">
                <a:latin typeface="American Typewriter"/>
                <a:cs typeface="American Typewriter"/>
              </a:rPr>
              <a:t>tres</a:t>
            </a:r>
            <a:r>
              <a:rPr lang="en-US" sz="2400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años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2400" dirty="0"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latin typeface="American Typewriter"/>
                <a:cs typeface="American Typewriter"/>
              </a:rPr>
              <a:t>                         Ella</a:t>
            </a:r>
            <a:r>
              <a:rPr lang="en-US" sz="2400" u="sng" dirty="0" smtClean="0">
                <a:latin typeface="American Typewriter"/>
                <a:cs typeface="American Typewriter"/>
              </a:rPr>
              <a:t> </a:t>
            </a:r>
            <a:r>
              <a:rPr lang="en-US" sz="2400" u="sng" dirty="0" err="1" smtClean="0">
                <a:latin typeface="American Typewriter"/>
                <a:cs typeface="American Typewriter"/>
              </a:rPr>
              <a:t>tiene</a:t>
            </a:r>
            <a:r>
              <a:rPr lang="en-US" sz="2400" u="sng" dirty="0" smtClean="0">
                <a:latin typeface="American Typewriter"/>
                <a:cs typeface="American Typewriter"/>
              </a:rPr>
              <a:t> </a:t>
            </a:r>
            <a:r>
              <a:rPr lang="en-US" sz="2400" dirty="0" err="1" smtClean="0">
                <a:latin typeface="American Typewriter"/>
                <a:cs typeface="American Typewriter"/>
              </a:rPr>
              <a:t>sueño</a:t>
            </a:r>
            <a:r>
              <a:rPr lang="en-US" sz="2400" dirty="0" smtClean="0">
                <a:latin typeface="American Typewriter"/>
                <a:cs typeface="American Typewriter"/>
              </a:rPr>
              <a:t>.</a:t>
            </a:r>
            <a:endParaRPr lang="en-US" sz="3600" dirty="0" smtClean="0">
              <a:latin typeface="American Typewriter"/>
              <a:cs typeface="American Typewriter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070321" y="1590535"/>
            <a:ext cx="592667" cy="2201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V="1">
            <a:off x="1945224" y="3881055"/>
            <a:ext cx="592667" cy="1408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74" y="4643724"/>
            <a:ext cx="1323850" cy="1989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330" y="1590535"/>
            <a:ext cx="1609730" cy="181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3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533" y="1490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>
              <a:latin typeface="American Typewriter"/>
              <a:cs typeface="American Typewrit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466" y="220134"/>
            <a:ext cx="8055867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Questions about someone else:</a:t>
            </a:r>
          </a:p>
          <a:p>
            <a:endParaRPr lang="en-US" sz="3200" dirty="0">
              <a:latin typeface="American Typewriter"/>
              <a:cs typeface="American Typewriter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merican Typewriter"/>
                <a:cs typeface="American Typewriter"/>
              </a:rPr>
              <a:t>¿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merican Typewriter"/>
                <a:cs typeface="American Typewriter"/>
              </a:rPr>
              <a:t>Cómo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merican Typewriter"/>
                <a:cs typeface="American Typewriter"/>
              </a:rPr>
              <a:t> se llama?</a:t>
            </a:r>
          </a:p>
          <a:p>
            <a:r>
              <a:rPr lang="en-US" sz="3200" dirty="0" smtClean="0">
                <a:latin typeface="American Typewriter"/>
                <a:cs typeface="American Typewriter"/>
              </a:rPr>
              <a:t>Se </a:t>
            </a:r>
            <a:r>
              <a:rPr lang="en-US" sz="3200" dirty="0" err="1" smtClean="0">
                <a:latin typeface="American Typewriter"/>
                <a:cs typeface="American Typewriter"/>
              </a:rPr>
              <a:t>llama____Ricky</a:t>
            </a:r>
            <a:r>
              <a:rPr lang="en-US" sz="3200" dirty="0" smtClean="0">
                <a:latin typeface="American Typewriter"/>
                <a:cs typeface="American Typewriter"/>
              </a:rPr>
              <a:t> Martin_____</a:t>
            </a:r>
          </a:p>
          <a:p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¿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Cuántos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años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tiene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?</a:t>
            </a:r>
          </a:p>
          <a:p>
            <a:r>
              <a:rPr lang="en-US" sz="3200" dirty="0" smtClean="0">
                <a:latin typeface="American Typewriter"/>
                <a:cs typeface="American Typewriter"/>
              </a:rPr>
              <a:t>Tiene___34 </a:t>
            </a:r>
            <a:r>
              <a:rPr lang="en-US" sz="3200" dirty="0" err="1" smtClean="0">
                <a:latin typeface="American Typewriter"/>
                <a:cs typeface="American Typewriter"/>
              </a:rPr>
              <a:t>años</a:t>
            </a:r>
            <a:r>
              <a:rPr lang="en-US" sz="3200" dirty="0" smtClean="0">
                <a:latin typeface="American Typewriter"/>
                <a:cs typeface="American Typewriter"/>
              </a:rPr>
              <a:t>________</a:t>
            </a:r>
          </a:p>
          <a:p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¿De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dónde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es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?</a:t>
            </a: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Es</a:t>
            </a:r>
            <a:r>
              <a:rPr lang="en-US" sz="3200" dirty="0" smtClean="0">
                <a:latin typeface="American Typewriter"/>
                <a:cs typeface="American Typewriter"/>
              </a:rPr>
              <a:t> de ______Puerto Rico_________</a:t>
            </a:r>
          </a:p>
          <a:p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¿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Cómo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esta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?</a:t>
            </a: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Esta</a:t>
            </a:r>
            <a:r>
              <a:rPr lang="en-US" sz="3200" dirty="0" smtClean="0"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latin typeface="American Typewriter"/>
                <a:cs typeface="American Typewriter"/>
              </a:rPr>
              <a:t>bien</a:t>
            </a:r>
            <a:r>
              <a:rPr lang="en-US" sz="3200" dirty="0" smtClean="0">
                <a:latin typeface="American Typewriter"/>
                <a:cs typeface="American Typewriter"/>
              </a:rPr>
              <a:t>, </a:t>
            </a:r>
            <a:r>
              <a:rPr lang="en-US" sz="3200" dirty="0" err="1" smtClean="0">
                <a:latin typeface="American Typewriter"/>
                <a:cs typeface="American Typewriter"/>
              </a:rPr>
              <a:t>esta</a:t>
            </a:r>
            <a:r>
              <a:rPr lang="en-US" sz="3200" dirty="0" smtClean="0">
                <a:latin typeface="American Typewriter"/>
                <a:cs typeface="American Typewriter"/>
              </a:rPr>
              <a:t> mal or </a:t>
            </a:r>
            <a:r>
              <a:rPr lang="en-US" sz="3200" dirty="0" err="1" smtClean="0">
                <a:latin typeface="American Typewriter"/>
                <a:cs typeface="American Typewriter"/>
              </a:rPr>
              <a:t>esta</a:t>
            </a:r>
            <a:r>
              <a:rPr lang="en-US" sz="3200" dirty="0" smtClean="0">
                <a:latin typeface="American Typewriter"/>
                <a:cs typeface="American Typewriter"/>
              </a:rPr>
              <a:t> mas o </a:t>
            </a:r>
            <a:r>
              <a:rPr lang="en-US" sz="3200" dirty="0" err="1" smtClean="0">
                <a:latin typeface="American Typewriter"/>
                <a:cs typeface="American Typewriter"/>
              </a:rPr>
              <a:t>menos</a:t>
            </a:r>
            <a:r>
              <a:rPr lang="en-US" sz="32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3200" dirty="0" err="1" smtClean="0">
                <a:latin typeface="American Typewriter"/>
                <a:cs typeface="American Typewriter"/>
              </a:rPr>
              <a:t>Tiene</a:t>
            </a:r>
            <a:r>
              <a:rPr lang="en-US" sz="3200" dirty="0" smtClean="0"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latin typeface="American Typewriter"/>
                <a:cs typeface="American Typewriter"/>
              </a:rPr>
              <a:t>sueño</a:t>
            </a:r>
            <a:r>
              <a:rPr lang="en-US" sz="32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¿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Cuándo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es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su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solidFill>
                  <a:srgbClr val="953735"/>
                </a:solidFill>
                <a:latin typeface="American Typewriter"/>
                <a:cs typeface="American Typewriter"/>
              </a:rPr>
              <a:t>cumpleaños</a:t>
            </a:r>
            <a:r>
              <a:rPr lang="en-US" sz="3200" dirty="0" smtClean="0">
                <a:solidFill>
                  <a:srgbClr val="953735"/>
                </a:solidFill>
                <a:latin typeface="American Typewriter"/>
                <a:cs typeface="American Typewriter"/>
              </a:rPr>
              <a:t>?</a:t>
            </a:r>
          </a:p>
          <a:p>
            <a:r>
              <a:rPr lang="en-US" sz="3200" dirty="0" smtClean="0">
                <a:latin typeface="American Typewriter"/>
                <a:cs typeface="American Typewriter"/>
              </a:rPr>
              <a:t>Su </a:t>
            </a:r>
            <a:r>
              <a:rPr lang="en-US" sz="3200" dirty="0" err="1" smtClean="0">
                <a:latin typeface="American Typewriter"/>
                <a:cs typeface="American Typewriter"/>
              </a:rPr>
              <a:t>cumpleaños</a:t>
            </a:r>
            <a:r>
              <a:rPr lang="en-US" sz="3200" dirty="0" smtClean="0">
                <a:latin typeface="American Typewriter"/>
                <a:cs typeface="American Typewriter"/>
              </a:rPr>
              <a:t> </a:t>
            </a:r>
            <a:r>
              <a:rPr lang="en-US" sz="3200" dirty="0" err="1" smtClean="0">
                <a:latin typeface="American Typewriter"/>
                <a:cs typeface="American Typewriter"/>
              </a:rPr>
              <a:t>es</a:t>
            </a:r>
            <a:r>
              <a:rPr lang="en-US" sz="3200" dirty="0" smtClean="0">
                <a:latin typeface="American Typewriter"/>
                <a:cs typeface="American Typewriter"/>
              </a:rPr>
              <a:t> el </a:t>
            </a:r>
            <a:r>
              <a:rPr lang="en-US" sz="3200" u="sng" dirty="0" smtClean="0">
                <a:latin typeface="American Typewriter"/>
                <a:cs typeface="American Typewriter"/>
              </a:rPr>
              <a:t>24</a:t>
            </a:r>
            <a:r>
              <a:rPr lang="en-US" sz="3200" dirty="0" smtClean="0">
                <a:latin typeface="American Typewriter"/>
                <a:cs typeface="American Typewriter"/>
              </a:rPr>
              <a:t> de </a:t>
            </a:r>
            <a:r>
              <a:rPr lang="en-US" sz="3200" u="sng" dirty="0" err="1" smtClean="0">
                <a:latin typeface="American Typewriter"/>
                <a:cs typeface="American Typewriter"/>
              </a:rPr>
              <a:t>dicembre</a:t>
            </a:r>
            <a:endParaRPr lang="en-US" sz="3200" u="sng" dirty="0">
              <a:latin typeface="American Typewriter"/>
              <a:cs typeface="American Typewrit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566" y="10668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1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153</Words>
  <Application>Microsoft Macintosh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¡Buenos días chicos y chicas!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¡Buenos días chicos y chicas!</dc:title>
  <dc:creator>spfadmin</dc:creator>
  <cp:lastModifiedBy>spfadmin</cp:lastModifiedBy>
  <cp:revision>8</cp:revision>
  <dcterms:created xsi:type="dcterms:W3CDTF">2015-10-30T01:12:31Z</dcterms:created>
  <dcterms:modified xsi:type="dcterms:W3CDTF">2015-11-05T01:33:46Z</dcterms:modified>
</cp:coreProperties>
</file>